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8" r:id="rId3"/>
    <p:sldId id="259" r:id="rId4"/>
    <p:sldId id="260" r:id="rId5"/>
    <p:sldId id="256" r:id="rId6"/>
    <p:sldId id="257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388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15D9E-DCBB-4682-9734-DBB6A7A6181C}" type="datetimeFigureOut">
              <a:rPr lang="en-IN" smtClean="0"/>
              <a:t>02-02-2021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34240-9BAB-40AA-B533-1806C13A02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899354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15D9E-DCBB-4682-9734-DBB6A7A6181C}" type="datetimeFigureOut">
              <a:rPr lang="en-IN" smtClean="0"/>
              <a:t>02-02-2021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34240-9BAB-40AA-B533-1806C13A02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674330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15D9E-DCBB-4682-9734-DBB6A7A6181C}" type="datetimeFigureOut">
              <a:rPr lang="en-IN" smtClean="0"/>
              <a:t>02-02-2021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34240-9BAB-40AA-B533-1806C13A02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86283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15D9E-DCBB-4682-9734-DBB6A7A6181C}" type="datetimeFigureOut">
              <a:rPr lang="en-IN" smtClean="0"/>
              <a:t>02-02-2021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34240-9BAB-40AA-B533-1806C13A02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66373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15D9E-DCBB-4682-9734-DBB6A7A6181C}" type="datetimeFigureOut">
              <a:rPr lang="en-IN" smtClean="0"/>
              <a:t>02-02-2021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34240-9BAB-40AA-B533-1806C13A02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72033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15D9E-DCBB-4682-9734-DBB6A7A6181C}" type="datetimeFigureOut">
              <a:rPr lang="en-IN" smtClean="0"/>
              <a:t>02-02-2021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34240-9BAB-40AA-B533-1806C13A02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01396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15D9E-DCBB-4682-9734-DBB6A7A6181C}" type="datetimeFigureOut">
              <a:rPr lang="en-IN" smtClean="0"/>
              <a:t>02-02-2021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34240-9BAB-40AA-B533-1806C13A02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57576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15D9E-DCBB-4682-9734-DBB6A7A6181C}" type="datetimeFigureOut">
              <a:rPr lang="en-IN" smtClean="0"/>
              <a:t>02-02-2021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34240-9BAB-40AA-B533-1806C13A02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08240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15D9E-DCBB-4682-9734-DBB6A7A6181C}" type="datetimeFigureOut">
              <a:rPr lang="en-IN" smtClean="0"/>
              <a:t>02-02-2021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34240-9BAB-40AA-B533-1806C13A02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88423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15D9E-DCBB-4682-9734-DBB6A7A6181C}" type="datetimeFigureOut">
              <a:rPr lang="en-IN" smtClean="0"/>
              <a:t>02-02-2021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34240-9BAB-40AA-B533-1806C13A02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9321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15D9E-DCBB-4682-9734-DBB6A7A6181C}" type="datetimeFigureOut">
              <a:rPr lang="en-IN" smtClean="0"/>
              <a:t>02-02-2021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34240-9BAB-40AA-B533-1806C13A02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94954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215D9E-DCBB-4682-9734-DBB6A7A6181C}" type="datetimeFigureOut">
              <a:rPr lang="en-IN" smtClean="0"/>
              <a:t>02-02-2021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E34240-9BAB-40AA-B533-1806C13A02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7888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 smtClean="0"/>
              <a:t>Mini Project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/>
              <a:t>College Student Management</a:t>
            </a:r>
          </a:p>
          <a:p>
            <a:r>
              <a:rPr lang="en-IN" dirty="0" smtClean="0"/>
              <a:t>Modules</a:t>
            </a:r>
          </a:p>
          <a:p>
            <a:pPr lvl="1"/>
            <a:r>
              <a:rPr lang="en-IN" dirty="0" smtClean="0"/>
              <a:t>Login </a:t>
            </a:r>
          </a:p>
          <a:p>
            <a:pPr lvl="1"/>
            <a:r>
              <a:rPr lang="en-IN" dirty="0" smtClean="0"/>
              <a:t>Office user</a:t>
            </a:r>
          </a:p>
          <a:p>
            <a:pPr lvl="1"/>
            <a:r>
              <a:rPr lang="en-IN" smtClean="0"/>
              <a:t>Class Teacher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686004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Login Module</a:t>
            </a:r>
            <a:endParaRPr lang="en-IN" dirty="0"/>
          </a:p>
        </p:txBody>
      </p:sp>
      <p:grpSp>
        <p:nvGrpSpPr>
          <p:cNvPr id="14" name="Group 13"/>
          <p:cNvGrpSpPr/>
          <p:nvPr/>
        </p:nvGrpSpPr>
        <p:grpSpPr>
          <a:xfrm>
            <a:off x="827584" y="1772816"/>
            <a:ext cx="1704313" cy="1919875"/>
            <a:chOff x="692495" y="1005069"/>
            <a:chExt cx="1704313" cy="1919875"/>
          </a:xfrm>
        </p:grpSpPr>
        <p:sp>
          <p:nvSpPr>
            <p:cNvPr id="15" name="Rectangle 14"/>
            <p:cNvSpPr/>
            <p:nvPr/>
          </p:nvSpPr>
          <p:spPr>
            <a:xfrm>
              <a:off x="692495" y="1005069"/>
              <a:ext cx="1704313" cy="1919875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692495" y="1005069"/>
              <a:ext cx="1704313" cy="1847867"/>
              <a:chOff x="692495" y="1005069"/>
              <a:chExt cx="1704313" cy="1847867"/>
            </a:xfrm>
          </p:grpSpPr>
          <p:sp>
            <p:nvSpPr>
              <p:cNvPr id="17" name="Flowchart: Magnetic Disk 16"/>
              <p:cNvSpPr/>
              <p:nvPr/>
            </p:nvSpPr>
            <p:spPr>
              <a:xfrm>
                <a:off x="830031" y="1348920"/>
                <a:ext cx="1429242" cy="1504016"/>
              </a:xfrm>
              <a:prstGeom prst="flowChartMagneticDisk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IN" sz="1400" b="1" dirty="0" err="1" smtClean="0"/>
                  <a:t>dbcon.jsp</a:t>
                </a:r>
                <a:endParaRPr lang="en-IN" sz="1400" b="1" dirty="0" smtClean="0"/>
              </a:p>
              <a:p>
                <a:pPr algn="ctr"/>
                <a:r>
                  <a:rPr lang="en-IN" sz="1400" b="1" dirty="0" err="1" smtClean="0"/>
                  <a:t>Closecon.jsp</a:t>
                </a:r>
                <a:endParaRPr lang="en-IN" b="1" dirty="0"/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92495" y="1005069"/>
                <a:ext cx="170431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IN" sz="1400" b="1" dirty="0" smtClean="0"/>
                  <a:t>DB Connection Code</a:t>
                </a:r>
                <a:endParaRPr lang="en-IN" sz="1400" b="1" dirty="0"/>
              </a:p>
            </p:txBody>
          </p:sp>
        </p:grpSp>
      </p:grpSp>
      <p:grpSp>
        <p:nvGrpSpPr>
          <p:cNvPr id="29" name="Group 28"/>
          <p:cNvGrpSpPr/>
          <p:nvPr/>
        </p:nvGrpSpPr>
        <p:grpSpPr>
          <a:xfrm>
            <a:off x="1455633" y="1518677"/>
            <a:ext cx="5564639" cy="4430603"/>
            <a:chOff x="1363529" y="1807153"/>
            <a:chExt cx="5564639" cy="4430603"/>
          </a:xfrm>
        </p:grpSpPr>
        <p:grpSp>
          <p:nvGrpSpPr>
            <p:cNvPr id="13" name="Group 12"/>
            <p:cNvGrpSpPr/>
            <p:nvPr/>
          </p:nvGrpSpPr>
          <p:grpSpPr>
            <a:xfrm>
              <a:off x="3641468" y="1807153"/>
              <a:ext cx="2581143" cy="2585220"/>
              <a:chOff x="4239223" y="339724"/>
              <a:chExt cx="2581143" cy="2585220"/>
            </a:xfrm>
          </p:grpSpPr>
          <p:grpSp>
            <p:nvGrpSpPr>
              <p:cNvPr id="4" name="Group 3"/>
              <p:cNvGrpSpPr/>
              <p:nvPr/>
            </p:nvGrpSpPr>
            <p:grpSpPr>
              <a:xfrm>
                <a:off x="4239223" y="339724"/>
                <a:ext cx="1112590" cy="1112590"/>
                <a:chOff x="4128796" y="444202"/>
                <a:chExt cx="1112590" cy="1112590"/>
              </a:xfrm>
            </p:grpSpPr>
            <p:pic>
              <p:nvPicPr>
                <p:cNvPr id="5" name="Picture 4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128796" y="444202"/>
                  <a:ext cx="1112590" cy="1112590"/>
                </a:xfrm>
                <a:prstGeom prst="rect">
                  <a:avLst/>
                </a:prstGeom>
              </p:spPr>
            </p:pic>
            <p:sp>
              <p:nvSpPr>
                <p:cNvPr id="6" name="TextBox 5"/>
                <p:cNvSpPr txBox="1"/>
                <p:nvPr/>
              </p:nvSpPr>
              <p:spPr>
                <a:xfrm>
                  <a:off x="4247631" y="1124937"/>
                  <a:ext cx="874920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IN" sz="1200" b="1" dirty="0" smtClean="0"/>
                    <a:t>index.html</a:t>
                  </a:r>
                  <a:endParaRPr lang="en-IN" b="1" dirty="0"/>
                </a:p>
              </p:txBody>
            </p:sp>
          </p:grpSp>
          <p:sp>
            <p:nvSpPr>
              <p:cNvPr id="7" name="TextBox 6"/>
              <p:cNvSpPr txBox="1"/>
              <p:nvPr/>
            </p:nvSpPr>
            <p:spPr>
              <a:xfrm>
                <a:off x="5379907" y="744959"/>
                <a:ext cx="144045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IN" sz="1400" b="1" dirty="0" smtClean="0"/>
                  <a:t>Get Login Details</a:t>
                </a:r>
                <a:endParaRPr lang="en-IN" sz="1400" b="1" dirty="0"/>
              </a:p>
            </p:txBody>
          </p:sp>
          <p:grpSp>
            <p:nvGrpSpPr>
              <p:cNvPr id="8" name="Group 7"/>
              <p:cNvGrpSpPr/>
              <p:nvPr/>
            </p:nvGrpSpPr>
            <p:grpSpPr>
              <a:xfrm>
                <a:off x="4239223" y="1812354"/>
                <a:ext cx="1112590" cy="1112590"/>
                <a:chOff x="4128796" y="444202"/>
                <a:chExt cx="1112590" cy="1112590"/>
              </a:xfrm>
            </p:grpSpPr>
            <p:pic>
              <p:nvPicPr>
                <p:cNvPr id="9" name="Picture 8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128796" y="444202"/>
                  <a:ext cx="1112590" cy="1112590"/>
                </a:xfrm>
                <a:prstGeom prst="rect">
                  <a:avLst/>
                </a:prstGeom>
              </p:spPr>
            </p:pic>
            <p:sp>
              <p:nvSpPr>
                <p:cNvPr id="10" name="TextBox 9"/>
                <p:cNvSpPr txBox="1"/>
                <p:nvPr/>
              </p:nvSpPr>
              <p:spPr>
                <a:xfrm>
                  <a:off x="4323323" y="1124937"/>
                  <a:ext cx="728084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IN" sz="1200" b="1" dirty="0" err="1" smtClean="0"/>
                    <a:t>login.jsp</a:t>
                  </a:r>
                  <a:endParaRPr lang="en-IN" b="1" dirty="0"/>
                </a:p>
              </p:txBody>
            </p:sp>
          </p:grpSp>
          <p:cxnSp>
            <p:nvCxnSpPr>
              <p:cNvPr id="11" name="Straight Connector 10"/>
              <p:cNvCxnSpPr>
                <a:stCxn id="5" idx="2"/>
                <a:endCxn id="9" idx="0"/>
              </p:cNvCxnSpPr>
              <p:nvPr/>
            </p:nvCxnSpPr>
            <p:spPr>
              <a:xfrm>
                <a:off x="4795518" y="1452314"/>
                <a:ext cx="0" cy="360040"/>
              </a:xfrm>
              <a:prstGeom prst="line">
                <a:avLst/>
              </a:prstGeom>
              <a:ln w="19050">
                <a:headEnd type="none" w="med" len="med"/>
                <a:tailEnd type="arrow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2" name="TextBox 11"/>
              <p:cNvSpPr txBox="1"/>
              <p:nvPr/>
            </p:nvSpPr>
            <p:spPr>
              <a:xfrm>
                <a:off x="5448843" y="2214760"/>
                <a:ext cx="110479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IN" sz="1400" b="1" dirty="0" smtClean="0"/>
                  <a:t>Check Login</a:t>
                </a:r>
                <a:endParaRPr lang="en-IN" sz="1400" b="1" dirty="0"/>
              </a:p>
            </p:txBody>
          </p:sp>
        </p:grpSp>
        <p:grpSp>
          <p:nvGrpSpPr>
            <p:cNvPr id="3" name="Group 2"/>
            <p:cNvGrpSpPr/>
            <p:nvPr/>
          </p:nvGrpSpPr>
          <p:grpSpPr>
            <a:xfrm>
              <a:off x="1363529" y="4293096"/>
              <a:ext cx="5564639" cy="1944660"/>
              <a:chOff x="1948233" y="2852936"/>
              <a:chExt cx="5564639" cy="1944660"/>
            </a:xfrm>
          </p:grpSpPr>
          <p:grpSp>
            <p:nvGrpSpPr>
              <p:cNvPr id="19" name="Group 18"/>
              <p:cNvGrpSpPr/>
              <p:nvPr/>
            </p:nvGrpSpPr>
            <p:grpSpPr>
              <a:xfrm>
                <a:off x="1948233" y="3685006"/>
                <a:ext cx="1112590" cy="1112590"/>
                <a:chOff x="4128796" y="444202"/>
                <a:chExt cx="1112590" cy="1112590"/>
              </a:xfrm>
            </p:grpSpPr>
            <p:pic>
              <p:nvPicPr>
                <p:cNvPr id="20" name="Picture 19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128796" y="444202"/>
                  <a:ext cx="1112590" cy="1112590"/>
                </a:xfrm>
                <a:prstGeom prst="rect">
                  <a:avLst/>
                </a:prstGeom>
              </p:spPr>
            </p:pic>
            <p:sp>
              <p:nvSpPr>
                <p:cNvPr id="21" name="TextBox 20"/>
                <p:cNvSpPr txBox="1"/>
                <p:nvPr/>
              </p:nvSpPr>
              <p:spPr>
                <a:xfrm>
                  <a:off x="4217687" y="1151651"/>
                  <a:ext cx="917174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IN" sz="1200" b="1" dirty="0" err="1" smtClean="0"/>
                    <a:t>usrpage.jsp</a:t>
                  </a:r>
                  <a:endParaRPr lang="en-IN" b="1" dirty="0"/>
                </a:p>
              </p:txBody>
            </p:sp>
          </p:grpSp>
          <p:grpSp>
            <p:nvGrpSpPr>
              <p:cNvPr id="22" name="Group 21"/>
              <p:cNvGrpSpPr/>
              <p:nvPr/>
            </p:nvGrpSpPr>
            <p:grpSpPr>
              <a:xfrm>
                <a:off x="6400282" y="3685006"/>
                <a:ext cx="1112590" cy="1112590"/>
                <a:chOff x="4128796" y="444202"/>
                <a:chExt cx="1112590" cy="1112590"/>
              </a:xfrm>
            </p:grpSpPr>
            <p:pic>
              <p:nvPicPr>
                <p:cNvPr id="23" name="Picture 22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128796" y="444202"/>
                  <a:ext cx="1112590" cy="1112590"/>
                </a:xfrm>
                <a:prstGeom prst="rect">
                  <a:avLst/>
                </a:prstGeom>
              </p:spPr>
            </p:pic>
            <p:sp>
              <p:nvSpPr>
                <p:cNvPr id="24" name="TextBox 23"/>
                <p:cNvSpPr txBox="1"/>
                <p:nvPr/>
              </p:nvSpPr>
              <p:spPr>
                <a:xfrm>
                  <a:off x="4217687" y="1151651"/>
                  <a:ext cx="917174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IN" sz="1200" b="1" dirty="0" err="1" smtClean="0"/>
                    <a:t>usrpage.jsp</a:t>
                  </a:r>
                  <a:endParaRPr lang="en-IN" b="1" dirty="0"/>
                </a:p>
              </p:txBody>
            </p:sp>
          </p:grpSp>
          <p:cxnSp>
            <p:nvCxnSpPr>
              <p:cNvPr id="25" name="Elbow Connector 24"/>
              <p:cNvCxnSpPr>
                <a:endCxn id="20" idx="0"/>
              </p:cNvCxnSpPr>
              <p:nvPr/>
            </p:nvCxnSpPr>
            <p:spPr>
              <a:xfrm rot="5400000">
                <a:off x="3269992" y="2159480"/>
                <a:ext cx="760062" cy="2290990"/>
              </a:xfrm>
              <a:prstGeom prst="bentConnector3">
                <a:avLst>
                  <a:gd name="adj1" fmla="val 34136"/>
                </a:avLst>
              </a:prstGeom>
              <a:ln w="1905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" name="Elbow Connector 25"/>
              <p:cNvCxnSpPr>
                <a:endCxn id="23" idx="0"/>
              </p:cNvCxnSpPr>
              <p:nvPr/>
            </p:nvCxnSpPr>
            <p:spPr>
              <a:xfrm rot="16200000" flipH="1">
                <a:off x="5496016" y="2224445"/>
                <a:ext cx="760062" cy="2161059"/>
              </a:xfrm>
              <a:prstGeom prst="bentConnector3">
                <a:avLst>
                  <a:gd name="adj1" fmla="val 34135"/>
                </a:avLst>
              </a:prstGeom>
              <a:ln w="19050"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7" name="TextBox 26"/>
              <p:cNvSpPr txBox="1"/>
              <p:nvPr/>
            </p:nvSpPr>
            <p:spPr>
              <a:xfrm>
                <a:off x="2495711" y="2852936"/>
                <a:ext cx="101181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IN" sz="1400" b="1" dirty="0" smtClean="0"/>
                  <a:t>Office User</a:t>
                </a:r>
                <a:endParaRPr lang="en-IN" sz="1400" b="1" dirty="0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5764657" y="2852936"/>
                <a:ext cx="117262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IN" sz="1400" b="1" dirty="0" smtClean="0"/>
                  <a:t>Class Teacher</a:t>
                </a:r>
                <a:endParaRPr lang="en-IN" sz="1400" b="1" dirty="0"/>
              </a:p>
            </p:txBody>
          </p:sp>
        </p:grpSp>
      </p:grpSp>
      <p:grpSp>
        <p:nvGrpSpPr>
          <p:cNvPr id="30" name="Group 29"/>
          <p:cNvGrpSpPr/>
          <p:nvPr/>
        </p:nvGrpSpPr>
        <p:grpSpPr>
          <a:xfrm>
            <a:off x="6732240" y="1758879"/>
            <a:ext cx="2007042" cy="1670121"/>
            <a:chOff x="6885438" y="894783"/>
            <a:chExt cx="2007042" cy="1670121"/>
          </a:xfrm>
        </p:grpSpPr>
        <p:sp>
          <p:nvSpPr>
            <p:cNvPr id="31" name="Rectangle 30"/>
            <p:cNvSpPr/>
            <p:nvPr/>
          </p:nvSpPr>
          <p:spPr>
            <a:xfrm>
              <a:off x="6885438" y="894783"/>
              <a:ext cx="2007042" cy="1670121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7027217" y="950260"/>
              <a:ext cx="1766786" cy="1487040"/>
              <a:chOff x="7027217" y="950260"/>
              <a:chExt cx="1766786" cy="1487040"/>
            </a:xfrm>
          </p:grpSpPr>
          <p:sp>
            <p:nvSpPr>
              <p:cNvPr id="33" name="Flowchart: Multidocument 32"/>
              <p:cNvSpPr/>
              <p:nvPr/>
            </p:nvSpPr>
            <p:spPr>
              <a:xfrm>
                <a:off x="7027217" y="1275276"/>
                <a:ext cx="1766786" cy="1162024"/>
              </a:xfrm>
              <a:prstGeom prst="flowChartMultidocumen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IN" sz="1400" b="1" dirty="0" smtClean="0"/>
                  <a:t>stffmenu.html</a:t>
                </a:r>
              </a:p>
              <a:p>
                <a:pPr algn="ctr"/>
                <a:r>
                  <a:rPr lang="en-IN" sz="1400" b="1" dirty="0" smtClean="0"/>
                  <a:t>offmenu.html</a:t>
                </a:r>
                <a:endParaRPr lang="en-IN" sz="1400" b="1" dirty="0"/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7373850" y="950260"/>
                <a:ext cx="104067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IN" sz="1400" b="1" dirty="0" smtClean="0"/>
                  <a:t>Menu Code</a:t>
                </a:r>
                <a:endParaRPr lang="en-IN" sz="1400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382653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Office Module</a:t>
            </a:r>
            <a:endParaRPr lang="en-IN" dirty="0"/>
          </a:p>
        </p:txBody>
      </p:sp>
      <p:grpSp>
        <p:nvGrpSpPr>
          <p:cNvPr id="23" name="Group 22"/>
          <p:cNvGrpSpPr/>
          <p:nvPr/>
        </p:nvGrpSpPr>
        <p:grpSpPr>
          <a:xfrm>
            <a:off x="2766050" y="1556792"/>
            <a:ext cx="3463125" cy="4064474"/>
            <a:chOff x="650011" y="3685006"/>
            <a:chExt cx="3463125" cy="4064474"/>
          </a:xfrm>
        </p:grpSpPr>
        <p:grpSp>
          <p:nvGrpSpPr>
            <p:cNvPr id="4" name="Group 3"/>
            <p:cNvGrpSpPr/>
            <p:nvPr/>
          </p:nvGrpSpPr>
          <p:grpSpPr>
            <a:xfrm>
              <a:off x="1948233" y="3685006"/>
              <a:ext cx="1112590" cy="1112590"/>
              <a:chOff x="4128796" y="444202"/>
              <a:chExt cx="1112590" cy="1112590"/>
            </a:xfrm>
          </p:grpSpPr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28796" y="444202"/>
                <a:ext cx="1112590" cy="1112590"/>
              </a:xfrm>
              <a:prstGeom prst="rect">
                <a:avLst/>
              </a:prstGeom>
            </p:spPr>
          </p:pic>
          <p:sp>
            <p:nvSpPr>
              <p:cNvPr id="6" name="TextBox 5"/>
              <p:cNvSpPr txBox="1"/>
              <p:nvPr/>
            </p:nvSpPr>
            <p:spPr>
              <a:xfrm>
                <a:off x="4217687" y="1151651"/>
                <a:ext cx="91717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IN" sz="1200" b="1" dirty="0" err="1" smtClean="0"/>
                  <a:t>usrpage.jsp</a:t>
                </a:r>
                <a:endParaRPr lang="en-IN" b="1" dirty="0"/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650011" y="4838445"/>
              <a:ext cx="3463125" cy="2911035"/>
              <a:chOff x="539552" y="3356991"/>
              <a:chExt cx="3463125" cy="2911035"/>
            </a:xfrm>
          </p:grpSpPr>
          <p:grpSp>
            <p:nvGrpSpPr>
              <p:cNvPr id="8" name="Group 7"/>
              <p:cNvGrpSpPr/>
              <p:nvPr/>
            </p:nvGrpSpPr>
            <p:grpSpPr>
              <a:xfrm>
                <a:off x="1036224" y="3874363"/>
                <a:ext cx="1112590" cy="1112590"/>
                <a:chOff x="4128796" y="444202"/>
                <a:chExt cx="1112590" cy="1112590"/>
              </a:xfrm>
            </p:grpSpPr>
            <p:pic>
              <p:nvPicPr>
                <p:cNvPr id="21" name="Picture 20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128796" y="444202"/>
                  <a:ext cx="1112590" cy="1112590"/>
                </a:xfrm>
                <a:prstGeom prst="rect">
                  <a:avLst/>
                </a:prstGeom>
              </p:spPr>
            </p:pic>
            <p:sp>
              <p:nvSpPr>
                <p:cNvPr id="22" name="TextBox 21"/>
                <p:cNvSpPr txBox="1"/>
                <p:nvPr/>
              </p:nvSpPr>
              <p:spPr>
                <a:xfrm>
                  <a:off x="4219323" y="1151651"/>
                  <a:ext cx="931537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IN" sz="1200" b="1" dirty="0" err="1" smtClean="0"/>
                    <a:t>addstud.jsp</a:t>
                  </a:r>
                  <a:endParaRPr lang="en-IN" b="1" dirty="0"/>
                </a:p>
              </p:txBody>
            </p:sp>
          </p:grpSp>
          <p:grpSp>
            <p:nvGrpSpPr>
              <p:cNvPr id="9" name="Group 8"/>
              <p:cNvGrpSpPr/>
              <p:nvPr/>
            </p:nvGrpSpPr>
            <p:grpSpPr>
              <a:xfrm>
                <a:off x="2595314" y="3874363"/>
                <a:ext cx="1112590" cy="1112590"/>
                <a:chOff x="4128796" y="444202"/>
                <a:chExt cx="1112590" cy="1112590"/>
              </a:xfrm>
            </p:grpSpPr>
            <p:pic>
              <p:nvPicPr>
                <p:cNvPr id="19" name="Picture 18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128796" y="444202"/>
                  <a:ext cx="1112590" cy="1112590"/>
                </a:xfrm>
                <a:prstGeom prst="rect">
                  <a:avLst/>
                </a:prstGeom>
              </p:spPr>
            </p:pic>
            <p:sp>
              <p:nvSpPr>
                <p:cNvPr id="20" name="TextBox 19"/>
                <p:cNvSpPr txBox="1"/>
                <p:nvPr/>
              </p:nvSpPr>
              <p:spPr>
                <a:xfrm>
                  <a:off x="4272895" y="1151651"/>
                  <a:ext cx="82439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IN" sz="1200" b="1" dirty="0" err="1" smtClean="0"/>
                    <a:t>logout.jsp</a:t>
                  </a:r>
                  <a:endParaRPr lang="en-IN" b="1" dirty="0"/>
                </a:p>
              </p:txBody>
            </p:sp>
          </p:grpSp>
          <p:cxnSp>
            <p:nvCxnSpPr>
              <p:cNvPr id="10" name="Elbow Connector 9"/>
              <p:cNvCxnSpPr>
                <a:endCxn id="21" idx="0"/>
              </p:cNvCxnSpPr>
              <p:nvPr/>
            </p:nvCxnSpPr>
            <p:spPr>
              <a:xfrm rot="5400000">
                <a:off x="1733570" y="3215941"/>
                <a:ext cx="517371" cy="799472"/>
              </a:xfrm>
              <a:prstGeom prst="bentConnector3">
                <a:avLst/>
              </a:prstGeom>
              <a:ln w="19050"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" name="Elbow Connector 10"/>
              <p:cNvCxnSpPr>
                <a:endCxn id="19" idx="0"/>
              </p:cNvCxnSpPr>
              <p:nvPr/>
            </p:nvCxnSpPr>
            <p:spPr>
              <a:xfrm rot="16200000" flipH="1">
                <a:off x="2513115" y="3235868"/>
                <a:ext cx="517371" cy="759618"/>
              </a:xfrm>
              <a:prstGeom prst="bentConnector3">
                <a:avLst/>
              </a:prstGeom>
              <a:ln w="19050">
                <a:tailEnd type="arrow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" name="Elbow Connector 11"/>
              <p:cNvCxnSpPr>
                <a:stCxn id="21" idx="1"/>
              </p:cNvCxnSpPr>
              <p:nvPr/>
            </p:nvCxnSpPr>
            <p:spPr>
              <a:xfrm rot="10800000" flipV="1">
                <a:off x="539552" y="4430658"/>
                <a:ext cx="496672" cy="1683480"/>
              </a:xfrm>
              <a:prstGeom prst="bentConnector2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539552" y="5250042"/>
                <a:ext cx="36004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539552" y="5682091"/>
                <a:ext cx="36004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>
                <a:off x="539552" y="6114138"/>
                <a:ext cx="36004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6" name="TextBox 15"/>
              <p:cNvSpPr txBox="1"/>
              <p:nvPr/>
            </p:nvSpPr>
            <p:spPr>
              <a:xfrm>
                <a:off x="1036224" y="5096153"/>
                <a:ext cx="285610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IN" sz="1400" b="1" dirty="0" smtClean="0"/>
                  <a:t>View Students Data (</a:t>
                </a:r>
                <a:r>
                  <a:rPr lang="en-IN" sz="1400" b="1" dirty="0" err="1" smtClean="0"/>
                  <a:t>getstudata.jsp</a:t>
                </a:r>
                <a:r>
                  <a:rPr lang="en-IN" sz="1400" b="1" dirty="0" smtClean="0"/>
                  <a:t>)</a:t>
                </a:r>
                <a:endParaRPr lang="en-IN" sz="1400" b="1" dirty="0"/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1036225" y="5528202"/>
                <a:ext cx="283039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IN" sz="1400" b="1" dirty="0" smtClean="0"/>
                  <a:t>Add Students Data (</a:t>
                </a:r>
                <a:r>
                  <a:rPr lang="en-IN" sz="1400" b="1" dirty="0" err="1" smtClean="0"/>
                  <a:t>addstudata.jsp</a:t>
                </a:r>
                <a:r>
                  <a:rPr lang="en-IN" sz="1400" b="1" dirty="0" smtClean="0"/>
                  <a:t>)</a:t>
                </a:r>
                <a:endParaRPr lang="en-IN" sz="1400" b="1" dirty="0"/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1036224" y="5960249"/>
                <a:ext cx="296645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IN" sz="1400" b="1" dirty="0" smtClean="0"/>
                  <a:t>Delete Students Data (</a:t>
                </a:r>
                <a:r>
                  <a:rPr lang="en-IN" sz="1400" b="1" dirty="0" err="1" smtClean="0"/>
                  <a:t>delstudata.jsp</a:t>
                </a:r>
                <a:r>
                  <a:rPr lang="en-IN" sz="1400" b="1" dirty="0" smtClean="0"/>
                  <a:t>)</a:t>
                </a:r>
                <a:endParaRPr lang="en-IN" sz="1400" b="1" dirty="0"/>
              </a:p>
            </p:txBody>
          </p:sp>
        </p:grpSp>
      </p:grpSp>
      <p:grpSp>
        <p:nvGrpSpPr>
          <p:cNvPr id="24" name="Group 23"/>
          <p:cNvGrpSpPr/>
          <p:nvPr/>
        </p:nvGrpSpPr>
        <p:grpSpPr>
          <a:xfrm>
            <a:off x="570302" y="1489831"/>
            <a:ext cx="1704313" cy="1919875"/>
            <a:chOff x="692495" y="1005069"/>
            <a:chExt cx="1704313" cy="1919875"/>
          </a:xfrm>
        </p:grpSpPr>
        <p:sp>
          <p:nvSpPr>
            <p:cNvPr id="25" name="Rectangle 24"/>
            <p:cNvSpPr/>
            <p:nvPr/>
          </p:nvSpPr>
          <p:spPr>
            <a:xfrm>
              <a:off x="692495" y="1005069"/>
              <a:ext cx="1704313" cy="1919875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692495" y="1005069"/>
              <a:ext cx="1704313" cy="1847867"/>
              <a:chOff x="692495" y="1005069"/>
              <a:chExt cx="1704313" cy="1847867"/>
            </a:xfrm>
          </p:grpSpPr>
          <p:sp>
            <p:nvSpPr>
              <p:cNvPr id="27" name="Flowchart: Magnetic Disk 26"/>
              <p:cNvSpPr/>
              <p:nvPr/>
            </p:nvSpPr>
            <p:spPr>
              <a:xfrm>
                <a:off x="830031" y="1348920"/>
                <a:ext cx="1429242" cy="1504016"/>
              </a:xfrm>
              <a:prstGeom prst="flowChartMagneticDisk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IN" sz="1400" b="1" dirty="0" err="1" smtClean="0"/>
                  <a:t>dbcon.jsp</a:t>
                </a:r>
                <a:endParaRPr lang="en-IN" sz="1400" b="1" dirty="0" smtClean="0"/>
              </a:p>
              <a:p>
                <a:pPr algn="ctr"/>
                <a:r>
                  <a:rPr lang="en-IN" sz="1400" b="1" dirty="0" err="1" smtClean="0"/>
                  <a:t>Closecon.jsp</a:t>
                </a:r>
                <a:endParaRPr lang="en-IN" b="1" dirty="0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692495" y="1005069"/>
                <a:ext cx="170431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IN" sz="1400" b="1" dirty="0" smtClean="0"/>
                  <a:t>DB Connection Code</a:t>
                </a:r>
                <a:endParaRPr lang="en-IN" sz="1400" b="1" dirty="0"/>
              </a:p>
            </p:txBody>
          </p:sp>
        </p:grpSp>
      </p:grpSp>
      <p:grpSp>
        <p:nvGrpSpPr>
          <p:cNvPr id="29" name="Group 28"/>
          <p:cNvGrpSpPr/>
          <p:nvPr/>
        </p:nvGrpSpPr>
        <p:grpSpPr>
          <a:xfrm>
            <a:off x="6763245" y="1379545"/>
            <a:ext cx="2007042" cy="1670121"/>
            <a:chOff x="6885438" y="894783"/>
            <a:chExt cx="2007042" cy="1670121"/>
          </a:xfrm>
        </p:grpSpPr>
        <p:sp>
          <p:nvSpPr>
            <p:cNvPr id="30" name="Rectangle 29"/>
            <p:cNvSpPr/>
            <p:nvPr/>
          </p:nvSpPr>
          <p:spPr>
            <a:xfrm>
              <a:off x="6885438" y="894783"/>
              <a:ext cx="2007042" cy="1670121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7027217" y="950260"/>
              <a:ext cx="1766786" cy="1487040"/>
              <a:chOff x="7027217" y="950260"/>
              <a:chExt cx="1766786" cy="1487040"/>
            </a:xfrm>
          </p:grpSpPr>
          <p:sp>
            <p:nvSpPr>
              <p:cNvPr id="32" name="Flowchart: Multidocument 31"/>
              <p:cNvSpPr/>
              <p:nvPr/>
            </p:nvSpPr>
            <p:spPr>
              <a:xfrm>
                <a:off x="7027217" y="1275276"/>
                <a:ext cx="1766786" cy="1162024"/>
              </a:xfrm>
              <a:prstGeom prst="flowChartMultidocumen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IN" sz="1400" b="1" dirty="0" smtClean="0"/>
                  <a:t>stffmenu.html</a:t>
                </a:r>
              </a:p>
              <a:p>
                <a:pPr algn="ctr"/>
                <a:r>
                  <a:rPr lang="en-IN" sz="1400" b="1" dirty="0" smtClean="0"/>
                  <a:t>offmenu.html</a:t>
                </a:r>
                <a:endParaRPr lang="en-IN" sz="1400" b="1" dirty="0"/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7373850" y="950260"/>
                <a:ext cx="104067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IN" sz="1400" b="1" dirty="0" smtClean="0"/>
                  <a:t>Menu Code</a:t>
                </a:r>
                <a:endParaRPr lang="en-IN" sz="1400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38118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Class Teacher Module</a:t>
            </a:r>
            <a:endParaRPr lang="en-IN" dirty="0"/>
          </a:p>
        </p:txBody>
      </p:sp>
      <p:grpSp>
        <p:nvGrpSpPr>
          <p:cNvPr id="20" name="Group 19"/>
          <p:cNvGrpSpPr/>
          <p:nvPr/>
        </p:nvGrpSpPr>
        <p:grpSpPr>
          <a:xfrm>
            <a:off x="2758320" y="1791901"/>
            <a:ext cx="3476527" cy="3508156"/>
            <a:chOff x="5088803" y="3685006"/>
            <a:chExt cx="3476527" cy="3508156"/>
          </a:xfrm>
        </p:grpSpPr>
        <p:grpSp>
          <p:nvGrpSpPr>
            <p:cNvPr id="4" name="Group 3"/>
            <p:cNvGrpSpPr/>
            <p:nvPr/>
          </p:nvGrpSpPr>
          <p:grpSpPr>
            <a:xfrm>
              <a:off x="6400282" y="3685006"/>
              <a:ext cx="1112590" cy="1112590"/>
              <a:chOff x="4128796" y="444202"/>
              <a:chExt cx="1112590" cy="1112590"/>
            </a:xfrm>
          </p:grpSpPr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28796" y="444202"/>
                <a:ext cx="1112590" cy="1112590"/>
              </a:xfrm>
              <a:prstGeom prst="rect">
                <a:avLst/>
              </a:prstGeom>
            </p:spPr>
          </p:pic>
          <p:sp>
            <p:nvSpPr>
              <p:cNvPr id="6" name="TextBox 5"/>
              <p:cNvSpPr txBox="1"/>
              <p:nvPr/>
            </p:nvSpPr>
            <p:spPr>
              <a:xfrm>
                <a:off x="4217687" y="1151651"/>
                <a:ext cx="91717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IN" sz="1200" b="1" dirty="0" err="1" smtClean="0"/>
                  <a:t>usrpage.jsp</a:t>
                </a:r>
                <a:endParaRPr lang="en-IN" b="1" dirty="0"/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5585475" y="5314968"/>
              <a:ext cx="1112590" cy="1112590"/>
              <a:chOff x="4128796" y="444202"/>
              <a:chExt cx="1112590" cy="1112590"/>
            </a:xfrm>
          </p:grpSpPr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28796" y="444202"/>
                <a:ext cx="1112590" cy="1112590"/>
              </a:xfrm>
              <a:prstGeom prst="rect">
                <a:avLst/>
              </a:prstGeom>
            </p:spPr>
          </p:pic>
          <p:sp>
            <p:nvSpPr>
              <p:cNvPr id="9" name="TextBox 8"/>
              <p:cNvSpPr txBox="1"/>
              <p:nvPr/>
            </p:nvSpPr>
            <p:spPr>
              <a:xfrm>
                <a:off x="4163962" y="1151651"/>
                <a:ext cx="1040991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IN" sz="1200" b="1" dirty="0" err="1" smtClean="0"/>
                  <a:t>addmarks.jsp</a:t>
                </a:r>
                <a:endParaRPr lang="en-IN" b="1" dirty="0"/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7144565" y="5314968"/>
              <a:ext cx="1112590" cy="1112590"/>
              <a:chOff x="4128796" y="444202"/>
              <a:chExt cx="1112590" cy="1112590"/>
            </a:xfrm>
          </p:grpSpPr>
          <p:pic>
            <p:nvPicPr>
              <p:cNvPr id="11" name="Picture 10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28796" y="444202"/>
                <a:ext cx="1112590" cy="1112590"/>
              </a:xfrm>
              <a:prstGeom prst="rect">
                <a:avLst/>
              </a:prstGeom>
            </p:spPr>
          </p:pic>
          <p:sp>
            <p:nvSpPr>
              <p:cNvPr id="12" name="TextBox 11"/>
              <p:cNvSpPr txBox="1"/>
              <p:nvPr/>
            </p:nvSpPr>
            <p:spPr>
              <a:xfrm>
                <a:off x="4272895" y="1151651"/>
                <a:ext cx="82439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IN" sz="1200" b="1" dirty="0" err="1" smtClean="0"/>
                  <a:t>logout.jsp</a:t>
                </a:r>
                <a:endParaRPr lang="en-IN" b="1" dirty="0"/>
              </a:p>
            </p:txBody>
          </p:sp>
        </p:grpSp>
        <p:cxnSp>
          <p:nvCxnSpPr>
            <p:cNvPr id="13" name="Elbow Connector 12"/>
            <p:cNvCxnSpPr>
              <a:endCxn id="8" idx="0"/>
            </p:cNvCxnSpPr>
            <p:nvPr/>
          </p:nvCxnSpPr>
          <p:spPr>
            <a:xfrm rot="5400000">
              <a:off x="6282821" y="4656546"/>
              <a:ext cx="517371" cy="799472"/>
            </a:xfrm>
            <a:prstGeom prst="bentConnector3">
              <a:avLst/>
            </a:prstGeom>
            <a:ln w="1905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Elbow Connector 13"/>
            <p:cNvCxnSpPr>
              <a:endCxn id="11" idx="0"/>
            </p:cNvCxnSpPr>
            <p:nvPr/>
          </p:nvCxnSpPr>
          <p:spPr>
            <a:xfrm rot="16200000" flipH="1">
              <a:off x="7062366" y="4676473"/>
              <a:ext cx="517371" cy="759618"/>
            </a:xfrm>
            <a:prstGeom prst="bentConnector3">
              <a:avLst/>
            </a:prstGeom>
            <a:ln w="19050"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Elbow Connector 14"/>
            <p:cNvCxnSpPr>
              <a:stCxn id="8" idx="1"/>
            </p:cNvCxnSpPr>
            <p:nvPr/>
          </p:nvCxnSpPr>
          <p:spPr>
            <a:xfrm rot="10800000" flipV="1">
              <a:off x="5088803" y="5871262"/>
              <a:ext cx="496673" cy="1168011"/>
            </a:xfrm>
            <a:prstGeom prst="bentConnector2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5088803" y="6607225"/>
              <a:ext cx="36004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5088803" y="7039274"/>
              <a:ext cx="36004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5585475" y="6453336"/>
              <a:ext cx="297985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1400" b="1" dirty="0" smtClean="0"/>
                <a:t>View Students Data (</a:t>
              </a:r>
              <a:r>
                <a:rPr lang="en-IN" sz="1400" b="1" dirty="0" err="1" smtClean="0"/>
                <a:t>getstumarks.jsp</a:t>
              </a:r>
              <a:r>
                <a:rPr lang="en-IN" sz="1400" b="1" dirty="0" smtClean="0"/>
                <a:t>)</a:t>
              </a:r>
              <a:endParaRPr lang="en-IN" sz="1400" b="1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585476" y="6885385"/>
              <a:ext cx="288348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1400" b="1" dirty="0" smtClean="0"/>
                <a:t>Add Students Data (</a:t>
              </a:r>
              <a:r>
                <a:rPr lang="en-IN" sz="1400" b="1" dirty="0" err="1" smtClean="0"/>
                <a:t>addstumark.jsp</a:t>
              </a:r>
              <a:r>
                <a:rPr lang="en-IN" sz="1400" b="1" dirty="0" smtClean="0"/>
                <a:t>)</a:t>
              </a:r>
              <a:endParaRPr lang="en-IN" sz="1400" b="1" dirty="0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683898" y="1692822"/>
            <a:ext cx="1704313" cy="1919875"/>
            <a:chOff x="692495" y="1005069"/>
            <a:chExt cx="1704313" cy="1919875"/>
          </a:xfrm>
        </p:grpSpPr>
        <p:sp>
          <p:nvSpPr>
            <p:cNvPr id="22" name="Rectangle 21"/>
            <p:cNvSpPr/>
            <p:nvPr/>
          </p:nvSpPr>
          <p:spPr>
            <a:xfrm>
              <a:off x="692495" y="1005069"/>
              <a:ext cx="1704313" cy="1919875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692495" y="1005069"/>
              <a:ext cx="1704313" cy="1847867"/>
              <a:chOff x="692495" y="1005069"/>
              <a:chExt cx="1704313" cy="1847867"/>
            </a:xfrm>
          </p:grpSpPr>
          <p:sp>
            <p:nvSpPr>
              <p:cNvPr id="24" name="Flowchart: Magnetic Disk 23"/>
              <p:cNvSpPr/>
              <p:nvPr/>
            </p:nvSpPr>
            <p:spPr>
              <a:xfrm>
                <a:off x="830031" y="1348920"/>
                <a:ext cx="1429242" cy="1504016"/>
              </a:xfrm>
              <a:prstGeom prst="flowChartMagneticDisk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IN" sz="1400" b="1" dirty="0" err="1" smtClean="0"/>
                  <a:t>dbcon.jsp</a:t>
                </a:r>
                <a:endParaRPr lang="en-IN" sz="1400" b="1" dirty="0" smtClean="0"/>
              </a:p>
              <a:p>
                <a:pPr algn="ctr"/>
                <a:r>
                  <a:rPr lang="en-IN" sz="1400" b="1" dirty="0" err="1" smtClean="0"/>
                  <a:t>Closecon.jsp</a:t>
                </a:r>
                <a:endParaRPr lang="en-IN" b="1" dirty="0"/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692495" y="1005069"/>
                <a:ext cx="170431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IN" sz="1400" b="1" dirty="0" smtClean="0"/>
                  <a:t>DB Connection Code</a:t>
                </a:r>
                <a:endParaRPr lang="en-IN" sz="1400" b="1" dirty="0"/>
              </a:p>
            </p:txBody>
          </p:sp>
        </p:grpSp>
      </p:grpSp>
      <p:grpSp>
        <p:nvGrpSpPr>
          <p:cNvPr id="26" name="Group 25"/>
          <p:cNvGrpSpPr/>
          <p:nvPr/>
        </p:nvGrpSpPr>
        <p:grpSpPr>
          <a:xfrm>
            <a:off x="6876841" y="1582536"/>
            <a:ext cx="2007042" cy="1670121"/>
            <a:chOff x="6885438" y="894783"/>
            <a:chExt cx="2007042" cy="1670121"/>
          </a:xfrm>
        </p:grpSpPr>
        <p:sp>
          <p:nvSpPr>
            <p:cNvPr id="27" name="Rectangle 26"/>
            <p:cNvSpPr/>
            <p:nvPr/>
          </p:nvSpPr>
          <p:spPr>
            <a:xfrm>
              <a:off x="6885438" y="894783"/>
              <a:ext cx="2007042" cy="1670121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7027217" y="950260"/>
              <a:ext cx="1766786" cy="1487040"/>
              <a:chOff x="7027217" y="950260"/>
              <a:chExt cx="1766786" cy="1487040"/>
            </a:xfrm>
          </p:grpSpPr>
          <p:sp>
            <p:nvSpPr>
              <p:cNvPr id="29" name="Flowchart: Multidocument 28"/>
              <p:cNvSpPr/>
              <p:nvPr/>
            </p:nvSpPr>
            <p:spPr>
              <a:xfrm>
                <a:off x="7027217" y="1275276"/>
                <a:ext cx="1766786" cy="1162024"/>
              </a:xfrm>
              <a:prstGeom prst="flowChartMultidocumen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IN" sz="1400" b="1" dirty="0" smtClean="0"/>
                  <a:t>stffmenu.html</a:t>
                </a:r>
              </a:p>
              <a:p>
                <a:pPr algn="ctr"/>
                <a:r>
                  <a:rPr lang="en-IN" sz="1400" b="1" dirty="0" smtClean="0"/>
                  <a:t>offmenu.html</a:t>
                </a:r>
                <a:endParaRPr lang="en-IN" sz="1400" b="1" dirty="0"/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7373850" y="950260"/>
                <a:ext cx="104067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IN" sz="1400" b="1" dirty="0" smtClean="0"/>
                  <a:t>Menu Code</a:t>
                </a:r>
                <a:endParaRPr lang="en-IN" sz="1400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44820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310" y="0"/>
            <a:ext cx="77353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00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764704"/>
            <a:ext cx="5479851" cy="3248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654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Technology Used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/>
              <a:t>HTML5 for web Design</a:t>
            </a:r>
          </a:p>
          <a:p>
            <a:r>
              <a:rPr lang="en-IN" dirty="0" err="1" smtClean="0"/>
              <a:t>Jquery</a:t>
            </a:r>
            <a:r>
              <a:rPr lang="en-IN" dirty="0" smtClean="0"/>
              <a:t> for dynamic web page</a:t>
            </a:r>
          </a:p>
          <a:p>
            <a:r>
              <a:rPr lang="en-IN" dirty="0" smtClean="0"/>
              <a:t>AJAX for smooth web page usage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5328284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111</Words>
  <Application>Microsoft Office PowerPoint</Application>
  <PresentationFormat>On-screen Show (4:3)</PresentationFormat>
  <Paragraphs>50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Mini Project</vt:lpstr>
      <vt:lpstr>Login Module</vt:lpstr>
      <vt:lpstr>Office Module</vt:lpstr>
      <vt:lpstr>Class Teacher Module</vt:lpstr>
      <vt:lpstr>PowerPoint Presentation</vt:lpstr>
      <vt:lpstr>PowerPoint Presentation</vt:lpstr>
      <vt:lpstr>Technology Used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Natarajasivan</dc:creator>
  <cp:lastModifiedBy>Natarajasivan</cp:lastModifiedBy>
  <cp:revision>12</cp:revision>
  <dcterms:created xsi:type="dcterms:W3CDTF">2020-11-23T17:04:38Z</dcterms:created>
  <dcterms:modified xsi:type="dcterms:W3CDTF">2021-02-02T09:21:18Z</dcterms:modified>
</cp:coreProperties>
</file>